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E21EAF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Wedn</a:t>
            </a:r>
            <a:r>
              <a:rPr lang="en-US" dirty="0" smtClean="0">
                <a:solidFill>
                  <a:schemeClr val="bg1"/>
                </a:solidFill>
              </a:rPr>
              <a:t>esday</a:t>
            </a:r>
            <a:r>
              <a:rPr lang="en-US" dirty="0" smtClean="0">
                <a:solidFill>
                  <a:schemeClr val="bg1"/>
                </a:solidFill>
              </a:rPr>
              <a:t>, October </a:t>
            </a:r>
            <a:r>
              <a:rPr lang="en-US" dirty="0" smtClean="0">
                <a:solidFill>
                  <a:schemeClr val="bg1"/>
                </a:solidFill>
              </a:rPr>
              <a:t>26, </a:t>
            </a:r>
            <a:r>
              <a:rPr lang="en-US" dirty="0" smtClean="0">
                <a:solidFill>
                  <a:schemeClr val="bg1"/>
                </a:solidFill>
              </a:rPr>
              <a:t>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R</a:t>
            </a:r>
            <a:r>
              <a:rPr lang="en-US" sz="3000" dirty="0" smtClean="0">
                <a:solidFill>
                  <a:srgbClr val="00B0F0"/>
                </a:solidFill>
              </a:rPr>
              <a:t>eview </a:t>
            </a:r>
            <a:r>
              <a:rPr lang="en-US" sz="3000" dirty="0" smtClean="0">
                <a:solidFill>
                  <a:srgbClr val="00B0F0"/>
                </a:solidFill>
              </a:rPr>
              <a:t>Earthquake </a:t>
            </a:r>
            <a:r>
              <a:rPr lang="en-US" sz="3000" dirty="0" smtClean="0">
                <a:solidFill>
                  <a:srgbClr val="00B0F0"/>
                </a:solidFill>
              </a:rPr>
              <a:t>PPT notes, Earthquake Crossword, </a:t>
            </a:r>
            <a:r>
              <a:rPr lang="en-US" sz="3000" dirty="0" smtClean="0">
                <a:solidFill>
                  <a:srgbClr val="00B0F0"/>
                </a:solidFill>
              </a:rPr>
              <a:t>and Word </a:t>
            </a:r>
            <a:r>
              <a:rPr lang="en-US" sz="3000" dirty="0" smtClean="0">
                <a:solidFill>
                  <a:srgbClr val="00B0F0"/>
                </a:solidFill>
              </a:rPr>
              <a:t>Search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Epicenter location</a:t>
            </a:r>
            <a:endParaRPr lang="en-US" sz="30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sz="3000" u="sng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None.</a:t>
            </a:r>
            <a:endParaRPr lang="en-US" sz="3000" dirty="0">
              <a:solidFill>
                <a:schemeClr val="accent4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Compare and contrast the hypocenter and epicenter of an earthquake.</a:t>
            </a: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>
                <a:solidFill>
                  <a:srgbClr val="00B050"/>
                </a:solidFill>
              </a:rPr>
              <a:t>Earthquake Crossword and Word Search</a:t>
            </a:r>
          </a:p>
          <a:p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Earthquake locations and how they are measured as well as Volcano locations and the three types).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7513" y="475013"/>
            <a:ext cx="6224926" cy="598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48335</TotalTime>
  <Words>96</Words>
  <Application>Microsoft Office PowerPoint</Application>
  <PresentationFormat>Widescreen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Wednesday, October 26, 2016</vt:lpstr>
      <vt:lpstr>Learning Goal and Scale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456</cp:revision>
  <cp:lastPrinted>2016-04-26T17:44:54Z</cp:lastPrinted>
  <dcterms:created xsi:type="dcterms:W3CDTF">2015-10-22T15:42:29Z</dcterms:created>
  <dcterms:modified xsi:type="dcterms:W3CDTF">2016-10-26T23:02:10Z</dcterms:modified>
</cp:coreProperties>
</file>